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396" r:id="rId2"/>
    <p:sldId id="397" r:id="rId3"/>
    <p:sldId id="398" r:id="rId4"/>
    <p:sldId id="405" r:id="rId5"/>
    <p:sldId id="404" r:id="rId6"/>
    <p:sldId id="403" r:id="rId7"/>
    <p:sldId id="399" r:id="rId8"/>
    <p:sldId id="460" r:id="rId9"/>
    <p:sldId id="458" r:id="rId10"/>
    <p:sldId id="459" r:id="rId11"/>
    <p:sldId id="406" r:id="rId12"/>
    <p:sldId id="407" r:id="rId13"/>
    <p:sldId id="401" r:id="rId14"/>
    <p:sldId id="461" r:id="rId15"/>
    <p:sldId id="402" r:id="rId16"/>
    <p:sldId id="462" r:id="rId17"/>
    <p:sldId id="463" r:id="rId18"/>
    <p:sldId id="408" r:id="rId19"/>
    <p:sldId id="409" r:id="rId20"/>
    <p:sldId id="415" r:id="rId21"/>
    <p:sldId id="467" r:id="rId22"/>
    <p:sldId id="468" r:id="rId23"/>
    <p:sldId id="469" r:id="rId24"/>
    <p:sldId id="436" r:id="rId25"/>
    <p:sldId id="471" r:id="rId26"/>
    <p:sldId id="470" r:id="rId27"/>
    <p:sldId id="437" r:id="rId28"/>
    <p:sldId id="438" r:id="rId29"/>
    <p:sldId id="435" r:id="rId30"/>
    <p:sldId id="472" r:id="rId31"/>
    <p:sldId id="413" r:id="rId32"/>
    <p:sldId id="419" r:id="rId33"/>
    <p:sldId id="416" r:id="rId34"/>
    <p:sldId id="420" r:id="rId35"/>
    <p:sldId id="418" r:id="rId36"/>
    <p:sldId id="421" r:id="rId37"/>
    <p:sldId id="417" r:id="rId38"/>
    <p:sldId id="422" r:id="rId39"/>
    <p:sldId id="423" r:id="rId40"/>
    <p:sldId id="424" r:id="rId41"/>
    <p:sldId id="425" r:id="rId42"/>
    <p:sldId id="426" r:id="rId43"/>
    <p:sldId id="427" r:id="rId44"/>
    <p:sldId id="473" r:id="rId45"/>
    <p:sldId id="474" r:id="rId46"/>
    <p:sldId id="475" r:id="rId47"/>
    <p:sldId id="428" r:id="rId48"/>
    <p:sldId id="456" r:id="rId49"/>
    <p:sldId id="457" r:id="rId50"/>
    <p:sldId id="455" r:id="rId51"/>
    <p:sldId id="493" r:id="rId52"/>
    <p:sldId id="495" r:id="rId53"/>
    <p:sldId id="429" r:id="rId54"/>
    <p:sldId id="494" r:id="rId55"/>
    <p:sldId id="496" r:id="rId56"/>
    <p:sldId id="431" r:id="rId57"/>
    <p:sldId id="476" r:id="rId58"/>
    <p:sldId id="505" r:id="rId59"/>
    <p:sldId id="440" r:id="rId60"/>
    <p:sldId id="441" r:id="rId61"/>
    <p:sldId id="442" r:id="rId62"/>
    <p:sldId id="478" r:id="rId63"/>
    <p:sldId id="480" r:id="rId64"/>
    <p:sldId id="477" r:id="rId65"/>
    <p:sldId id="481" r:id="rId66"/>
    <p:sldId id="482" r:id="rId67"/>
    <p:sldId id="483" r:id="rId68"/>
    <p:sldId id="485" r:id="rId69"/>
    <p:sldId id="484" r:id="rId70"/>
    <p:sldId id="497" r:id="rId71"/>
    <p:sldId id="498" r:id="rId72"/>
    <p:sldId id="486" r:id="rId73"/>
    <p:sldId id="500" r:id="rId74"/>
    <p:sldId id="503" r:id="rId75"/>
    <p:sldId id="504" r:id="rId76"/>
    <p:sldId id="501" r:id="rId77"/>
    <p:sldId id="502" r:id="rId78"/>
    <p:sldId id="499" r:id="rId79"/>
    <p:sldId id="506" r:id="rId80"/>
    <p:sldId id="508" r:id="rId81"/>
    <p:sldId id="511" r:id="rId82"/>
    <p:sldId id="507" r:id="rId83"/>
    <p:sldId id="487" r:id="rId84"/>
    <p:sldId id="488" r:id="rId85"/>
    <p:sldId id="492" r:id="rId86"/>
    <p:sldId id="446" r:id="rId87"/>
    <p:sldId id="491" r:id="rId88"/>
    <p:sldId id="490" r:id="rId89"/>
    <p:sldId id="509" r:id="rId90"/>
    <p:sldId id="510" r:id="rId91"/>
    <p:sldId id="290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94660"/>
  </p:normalViewPr>
  <p:slideViewPr>
    <p:cSldViewPr>
      <p:cViewPr>
        <p:scale>
          <a:sx n="95" d="100"/>
          <a:sy n="95" d="100"/>
        </p:scale>
        <p:origin x="-2616" y="-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interSettings" Target="printerSettings/printerSettings1.bin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jpeg"/><Relationship Id="rId5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Relationship Id="rId3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86000" y="75883"/>
            <a:ext cx="4572000" cy="6358975"/>
            <a:chOff x="4800600" y="369887"/>
            <a:chExt cx="2290763" cy="31861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0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6402" y="-5156895"/>
            <a:ext cx="8572500" cy="10624299"/>
            <a:chOff x="1219200" y="-3662363"/>
            <a:chExt cx="6705600" cy="8310563"/>
          </a:xfrm>
        </p:grpSpPr>
        <p:pic>
          <p:nvPicPr>
            <p:cNvPr id="1026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22" name="Group 21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555" y="1905000"/>
            <a:ext cx="807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is it like to be a monkey doing categorization?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81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71045" y="2131874"/>
            <a:ext cx="7386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“Blind” learning—monkeys are trained</a:t>
            </a:r>
          </a:p>
          <a:p>
            <a:pPr algn="ctr"/>
            <a:r>
              <a:rPr lang="en-US" sz="3600" dirty="0" smtClean="0"/>
              <a:t>but given no explicit rules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059209" y="4036874"/>
            <a:ext cx="7009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Learn the rule to decide what to do: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Either clap – or do nothing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048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4419600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/24mI6IV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4419600"/>
            <a:ext cx="20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/1QytfqA</a:t>
            </a:r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82890"/>
            <a:ext cx="314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111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25" y="4513428"/>
            <a:ext cx="1085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4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1295400"/>
            <a:ext cx="5234463" cy="4381500"/>
            <a:chOff x="1524000" y="1295400"/>
            <a:chExt cx="5234463" cy="43815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7909">
              <a:off x="4029075" y="3655487"/>
              <a:ext cx="962025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38" y="4267200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88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8800" y="2286000"/>
            <a:ext cx="51054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62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1066800"/>
            <a:ext cx="5181600" cy="5000625"/>
            <a:chOff x="1752600" y="1066800"/>
            <a:chExt cx="5181600" cy="50006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96000" y="5775038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906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2590800"/>
            <a:ext cx="357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pictures of 5.15 game… for fun!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7400" y="59436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#five15game</a:t>
            </a:r>
          </a:p>
        </p:txBody>
      </p:sp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534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95094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84889">
            <a:off x="2709364" y="1308062"/>
            <a:ext cx="4222521" cy="4222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4889">
            <a:off x="2414750" y="1031771"/>
            <a:ext cx="46482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38850" y="268054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16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444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352800" y="228600"/>
            <a:ext cx="1994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Threshold:</a:t>
            </a:r>
            <a:endParaRPr lang="en-US" sz="3200" dirty="0" smtClean="0"/>
          </a:p>
          <a:p>
            <a:pPr algn="ctr"/>
            <a:r>
              <a:rPr lang="en-US" sz="3200" dirty="0" smtClean="0"/>
              <a:t>Uncertain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949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514600" y="914400"/>
            <a:ext cx="609600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24200" y="1524000"/>
            <a:ext cx="1752600" cy="2362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9525564">
            <a:off x="2279110" y="1508262"/>
            <a:ext cx="2362200" cy="259080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94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567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humans…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53000" y="4472485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934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0478" y="144598"/>
            <a:ext cx="4682522" cy="573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144597"/>
            <a:ext cx="2507044" cy="450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635833" y="3185227"/>
            <a:ext cx="348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Clap to Don’t Clap)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35833" y="3185227"/>
            <a:ext cx="348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Clap to Don’t Clap)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608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 rot="16200000">
            <a:off x="-521218" y="3185227"/>
            <a:ext cx="3252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Threshold</a:t>
            </a:r>
          </a:p>
          <a:p>
            <a:pPr algn="ctr"/>
            <a:r>
              <a:rPr lang="en-US" b="1" dirty="0" smtClean="0"/>
              <a:t>(Switch from Clap to Don’t Clap)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450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0969" y="1295400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1330569" y="533400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9431" y="982133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1196653" y="918555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84031" y="2887133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985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</a:t>
            </a:r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874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567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humans…</a:t>
            </a:r>
          </a:p>
          <a:p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2000" y="2743200"/>
            <a:ext cx="715224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And when that breaks down, using </a:t>
            </a:r>
            <a:endParaRPr lang="en-US" sz="3600" dirty="0" smtClean="0"/>
          </a:p>
          <a:p>
            <a:r>
              <a:rPr lang="en-US" sz="3600" dirty="0" smtClean="0"/>
              <a:t>humans </a:t>
            </a:r>
            <a:r>
              <a:rPr lang="en-US" sz="3600" dirty="0"/>
              <a:t>as models for the monkeys…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91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878509"/>
            <a:ext cx="7794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if monkeys aren’t doing </a:t>
            </a:r>
            <a:r>
              <a:rPr lang="en-US" sz="3600" b="1" dirty="0" smtClean="0"/>
              <a:t>matching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766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019175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763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6664" y="499677"/>
            <a:ext cx="6070673" cy="5858646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795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Connector 18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1505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4400" y="5334002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5036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9145" y="5334002"/>
            <a:ext cx="697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Can monkeys even learn this feature</a:t>
            </a:r>
          </a:p>
          <a:p>
            <a:pPr algn="ctr"/>
            <a:r>
              <a:rPr lang="en-US" sz="3600" dirty="0" smtClean="0"/>
              <a:t>of </a:t>
            </a:r>
            <a:r>
              <a:rPr lang="en-US" sz="3600" b="1" dirty="0" smtClean="0"/>
              <a:t>sameness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7819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695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59458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 rot="151918">
            <a:off x="-465822" y="210769"/>
            <a:ext cx="9690693" cy="6723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3031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9772" y="493026"/>
            <a:ext cx="6084456" cy="5871948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941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6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60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0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37338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" name="Picture 1" descr="ideal_hoo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800"/>
            <a:ext cx="5080000" cy="5080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37338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018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om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320800"/>
            <a:ext cx="5080000" cy="508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0594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2" name="Picture 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2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2" name="Picture 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ideal_hoo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4489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pic>
        <p:nvPicPr>
          <p:cNvPr id="12" name="Picture 11" descr="moonke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4" name="Picture 13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9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6188213" y="4876800"/>
            <a:ext cx="1956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Hard, but</a:t>
            </a:r>
          </a:p>
          <a:p>
            <a:pPr algn="ctr"/>
            <a:r>
              <a:rPr lang="en-US" sz="3600" dirty="0" smtClean="0"/>
              <a:t>doable</a:t>
            </a:r>
            <a:endParaRPr lang="en-US" sz="36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</a:t>
            </a:r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56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</a:t>
            </a:r>
            <a:r>
              <a:rPr lang="en-US" sz="3600" dirty="0" smtClean="0">
                <a:solidFill>
                  <a:srgbClr val="008000"/>
                </a:solidFill>
              </a:rPr>
              <a:t>1,000 </a:t>
            </a:r>
            <a:r>
              <a:rPr lang="en-US" sz="3600" dirty="0" smtClean="0">
                <a:solidFill>
                  <a:srgbClr val="008000"/>
                </a:solidFill>
              </a:rPr>
              <a:t>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</a:t>
            </a:r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068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9235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3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605782" y="3890634"/>
            <a:ext cx="3347263" cy="2559010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09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894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71600"/>
            <a:ext cx="2514600" cy="28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" y="3886178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1082" y="228600"/>
            <a:ext cx="28562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Thank you!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4757382"/>
            <a:ext cx="1144613" cy="1635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2" y="5111507"/>
            <a:ext cx="1390707" cy="150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3159066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162988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1105" y="6392543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4993" y="4712732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12450</TotalTime>
  <Words>541</Words>
  <Application>Microsoft Macintosh PowerPoint</Application>
  <PresentationFormat>On-screen Show (4:3)</PresentationFormat>
  <Paragraphs>178</Paragraphs>
  <Slides>91</Slides>
  <Notes>2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GLab</cp:lastModifiedBy>
  <cp:revision>364</cp:revision>
  <dcterms:created xsi:type="dcterms:W3CDTF">2016-02-09T18:39:14Z</dcterms:created>
  <dcterms:modified xsi:type="dcterms:W3CDTF">2016-02-25T02:23:45Z</dcterms:modified>
</cp:coreProperties>
</file>